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69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112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FA3400-3570-4044-8C8C-572E99D9A33E}" type="datetimeFigureOut">
              <a:rPr lang="pt-PT" smtClean="0"/>
              <a:pPr/>
              <a:t>25-09-2012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DBD517-E5B7-41DB-A960-56686F61F5CF}" type="slidenum">
              <a:rPr lang="pt-PT" smtClean="0"/>
              <a:pPr/>
              <a:t>‹nº›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PT" dirty="0" smtClean="0"/>
              <a:t>1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BD517-E5B7-41DB-A960-56686F61F5CF}" type="slidenum">
              <a:rPr lang="pt-PT" smtClean="0"/>
              <a:pPr/>
              <a:t>1</a:t>
            </a:fld>
            <a:endParaRPr lang="pt-P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PT" dirty="0" smtClean="0"/>
              <a:t>2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BD517-E5B7-41DB-A960-56686F61F5CF}" type="slidenum">
              <a:rPr lang="pt-PT" smtClean="0"/>
              <a:pPr/>
              <a:t>2</a:t>
            </a:fld>
            <a:endParaRPr lang="pt-P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PT" dirty="0" smtClean="0"/>
              <a:t>3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BD517-E5B7-41DB-A960-56686F61F5CF}" type="slidenum">
              <a:rPr lang="pt-PT" smtClean="0"/>
              <a:pPr/>
              <a:t>3</a:t>
            </a:fld>
            <a:endParaRPr lang="pt-P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BD517-E5B7-41DB-A960-56686F61F5CF}" type="slidenum">
              <a:rPr lang="pt-PT" smtClean="0"/>
              <a:pPr/>
              <a:t>4</a:t>
            </a:fld>
            <a:endParaRPr lang="pt-P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PT" dirty="0" smtClean="0"/>
              <a:t>5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BD517-E5B7-41DB-A960-56686F61F5CF}" type="slidenum">
              <a:rPr lang="pt-PT" smtClean="0"/>
              <a:pPr/>
              <a:t>5</a:t>
            </a:fld>
            <a:endParaRPr lang="pt-P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PT" dirty="0" smtClean="0"/>
              <a:t>6a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BD517-E5B7-41DB-A960-56686F61F5CF}" type="slidenum">
              <a:rPr lang="pt-PT" smtClean="0"/>
              <a:pPr/>
              <a:t>6</a:t>
            </a:fld>
            <a:endParaRPr lang="pt-P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PT" dirty="0" smtClean="0"/>
              <a:t>6b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BD517-E5B7-41DB-A960-56686F61F5CF}" type="slidenum">
              <a:rPr lang="pt-PT" smtClean="0"/>
              <a:pPr/>
              <a:t>7</a:t>
            </a:fld>
            <a:endParaRPr lang="pt-P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PT" dirty="0" smtClean="0"/>
              <a:t>7a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BD517-E5B7-41DB-A960-56686F61F5CF}" type="slidenum">
              <a:rPr lang="pt-PT" smtClean="0"/>
              <a:pPr/>
              <a:t>8</a:t>
            </a:fld>
            <a:endParaRPr lang="pt-P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EE47D-B15D-442D-A336-30176FAFD5B9}" type="datetimeFigureOut">
              <a:rPr lang="pt-PT" smtClean="0"/>
              <a:pPr/>
              <a:t>25-09-2012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D1094-BACB-4126-A3FA-41F3ACD65722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EE47D-B15D-442D-A336-30176FAFD5B9}" type="datetimeFigureOut">
              <a:rPr lang="pt-PT" smtClean="0"/>
              <a:pPr/>
              <a:t>25-09-2012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D1094-BACB-4126-A3FA-41F3ACD65722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EE47D-B15D-442D-A336-30176FAFD5B9}" type="datetimeFigureOut">
              <a:rPr lang="pt-PT" smtClean="0"/>
              <a:pPr/>
              <a:t>25-09-2012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D1094-BACB-4126-A3FA-41F3ACD65722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EE47D-B15D-442D-A336-30176FAFD5B9}" type="datetimeFigureOut">
              <a:rPr lang="pt-PT" smtClean="0"/>
              <a:pPr/>
              <a:t>25-09-2012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D1094-BACB-4126-A3FA-41F3ACD65722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EE47D-B15D-442D-A336-30176FAFD5B9}" type="datetimeFigureOut">
              <a:rPr lang="pt-PT" smtClean="0"/>
              <a:pPr/>
              <a:t>25-09-2012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D1094-BACB-4126-A3FA-41F3ACD65722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EE47D-B15D-442D-A336-30176FAFD5B9}" type="datetimeFigureOut">
              <a:rPr lang="pt-PT" smtClean="0"/>
              <a:pPr/>
              <a:t>25-09-2012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D1094-BACB-4126-A3FA-41F3ACD65722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EE47D-B15D-442D-A336-30176FAFD5B9}" type="datetimeFigureOut">
              <a:rPr lang="pt-PT" smtClean="0"/>
              <a:pPr/>
              <a:t>25-09-2012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D1094-BACB-4126-A3FA-41F3ACD65722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EE47D-B15D-442D-A336-30176FAFD5B9}" type="datetimeFigureOut">
              <a:rPr lang="pt-PT" smtClean="0"/>
              <a:pPr/>
              <a:t>25-09-2012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D1094-BACB-4126-A3FA-41F3ACD65722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EE47D-B15D-442D-A336-30176FAFD5B9}" type="datetimeFigureOut">
              <a:rPr lang="pt-PT" smtClean="0"/>
              <a:pPr/>
              <a:t>25-09-2012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D1094-BACB-4126-A3FA-41F3ACD65722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EE47D-B15D-442D-A336-30176FAFD5B9}" type="datetimeFigureOut">
              <a:rPr lang="pt-PT" smtClean="0"/>
              <a:pPr/>
              <a:t>25-09-2012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D1094-BACB-4126-A3FA-41F3ACD65722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EE47D-B15D-442D-A336-30176FAFD5B9}" type="datetimeFigureOut">
              <a:rPr lang="pt-PT" smtClean="0"/>
              <a:pPr/>
              <a:t>25-09-2012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D1094-BACB-4126-A3FA-41F3ACD65722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8EE47D-B15D-442D-A336-30176FAFD5B9}" type="datetimeFigureOut">
              <a:rPr lang="pt-PT" smtClean="0"/>
              <a:pPr/>
              <a:t>25-09-2012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D1094-BACB-4126-A3FA-41F3ACD65722}" type="slidenum">
              <a:rPr lang="pt-PT" smtClean="0"/>
              <a:pPr/>
              <a:t>‹nº›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audio" Target="file:///C:\Users\00067p\Documents\aula%20de%20tuba\Aula%20de%20Tuba-sonoriza&#231;&#227;o.WMA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 descr="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954649"/>
            <a:ext cx="8136904" cy="527289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843808" y="476672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smtClean="0"/>
              <a:t>1 </a:t>
            </a:r>
            <a:endParaRPr lang="pt-PT" dirty="0"/>
          </a:p>
        </p:txBody>
      </p:sp>
      <p:pic>
        <p:nvPicPr>
          <p:cNvPr id="6" name="Aula de Tuba-sonorização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7" name="Som gravado">
            <a:hlinkClick r:id="" action="ppaction://media"/>
          </p:cNvPr>
          <p:cNvPicPr>
            <a:picLocks noRot="1" noChangeAspect="1"/>
          </p:cNvPicPr>
          <p:nvPr>
            <a:wavAudioFile r:embed="rId2" name="Som gravado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8" name="Aula de Tuba-sonorização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9" name="Aula de Tuba-sonorização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7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470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47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747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8</a:t>
            </a:r>
            <a:endParaRPr lang="pt-PT" dirty="0"/>
          </a:p>
        </p:txBody>
      </p:sp>
      <p:pic>
        <p:nvPicPr>
          <p:cNvPr id="4" name="Marcador de Posição de Conteúdo 3" descr="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69289" y="1600200"/>
            <a:ext cx="7405422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9 </a:t>
            </a:r>
            <a:endParaRPr lang="pt-PT" dirty="0"/>
          </a:p>
        </p:txBody>
      </p:sp>
      <p:pic>
        <p:nvPicPr>
          <p:cNvPr id="4" name="Marcador de Posição de Conteúdo 3" descr="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34499" y="1600200"/>
            <a:ext cx="7075002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10a</a:t>
            </a:r>
            <a:endParaRPr lang="pt-PT" dirty="0"/>
          </a:p>
        </p:txBody>
      </p:sp>
      <p:pic>
        <p:nvPicPr>
          <p:cNvPr id="4" name="Marcador de Posição de Conteúdo 3" descr="10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45029" y="1600200"/>
            <a:ext cx="7253941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10b</a:t>
            </a:r>
            <a:endParaRPr lang="pt-PT" dirty="0"/>
          </a:p>
        </p:txBody>
      </p:sp>
      <p:pic>
        <p:nvPicPr>
          <p:cNvPr id="4" name="Marcador de Posição de Conteúdo 3" descr="10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4246" y="1600200"/>
            <a:ext cx="6315508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11a</a:t>
            </a:r>
            <a:endParaRPr lang="pt-PT" dirty="0"/>
          </a:p>
        </p:txBody>
      </p:sp>
      <p:pic>
        <p:nvPicPr>
          <p:cNvPr id="4" name="Marcador de Posição de Conteúdo 3" descr="11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32849" y="1600200"/>
            <a:ext cx="6278301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11b</a:t>
            </a:r>
            <a:endParaRPr lang="pt-PT" dirty="0"/>
          </a:p>
        </p:txBody>
      </p:sp>
      <p:pic>
        <p:nvPicPr>
          <p:cNvPr id="4" name="Marcador de Posição de Conteúdo 3" descr="11 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9769" y="1600200"/>
            <a:ext cx="7424462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12</a:t>
            </a:r>
            <a:endParaRPr lang="pt-PT" dirty="0"/>
          </a:p>
        </p:txBody>
      </p:sp>
      <p:pic>
        <p:nvPicPr>
          <p:cNvPr id="4" name="Marcador de Posição de Conteúdo 3" descr="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7046" y="1600200"/>
            <a:ext cx="6089908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13</a:t>
            </a:r>
            <a:endParaRPr lang="pt-PT" dirty="0"/>
          </a:p>
        </p:txBody>
      </p:sp>
      <p:pic>
        <p:nvPicPr>
          <p:cNvPr id="4" name="Marcador de Posição de Conteúdo 3" descr="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08927" y="1600200"/>
            <a:ext cx="7526145" cy="4525963"/>
          </a:xfrm>
        </p:spPr>
      </p:pic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14</a:t>
            </a:r>
            <a:endParaRPr lang="pt-PT" dirty="0"/>
          </a:p>
        </p:txBody>
      </p:sp>
      <p:pic>
        <p:nvPicPr>
          <p:cNvPr id="4" name="Marcador de Posição de Conteúdo 3" descr="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1538" y="1600200"/>
            <a:ext cx="6100923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2</a:t>
            </a:r>
            <a:endParaRPr lang="pt-PT" dirty="0"/>
          </a:p>
        </p:txBody>
      </p:sp>
      <p:pic>
        <p:nvPicPr>
          <p:cNvPr id="4" name="Marcador de Posição de Conteúdo 3" descr="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227814" y="1600200"/>
            <a:ext cx="4688371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3</a:t>
            </a:r>
            <a:endParaRPr lang="pt-PT" dirty="0"/>
          </a:p>
        </p:txBody>
      </p:sp>
      <p:pic>
        <p:nvPicPr>
          <p:cNvPr id="4" name="Marcador de Posição de Conteúdo 3" descr="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252748" y="1600200"/>
            <a:ext cx="4638504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4</a:t>
            </a:r>
            <a:endParaRPr lang="pt-PT" dirty="0"/>
          </a:p>
        </p:txBody>
      </p:sp>
      <p:pic>
        <p:nvPicPr>
          <p:cNvPr id="4" name="Marcador de Posição de Conteúdo 3" descr="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305269" y="1600200"/>
            <a:ext cx="4533461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5</a:t>
            </a:r>
            <a:endParaRPr lang="pt-PT" dirty="0"/>
          </a:p>
        </p:txBody>
      </p:sp>
      <p:pic>
        <p:nvPicPr>
          <p:cNvPr id="4" name="Marcador de Posição de Conteúdo 3" descr="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277081" y="1600200"/>
            <a:ext cx="458983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6a</a:t>
            </a:r>
            <a:endParaRPr lang="pt-PT" dirty="0"/>
          </a:p>
        </p:txBody>
      </p:sp>
      <p:pic>
        <p:nvPicPr>
          <p:cNvPr id="4" name="Marcador de Posição de Conteúdo 3" descr="6 a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599616" y="1600200"/>
            <a:ext cx="3944768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6b</a:t>
            </a:r>
            <a:endParaRPr lang="pt-PT" dirty="0"/>
          </a:p>
        </p:txBody>
      </p:sp>
      <p:pic>
        <p:nvPicPr>
          <p:cNvPr id="4" name="Marcador de Posição de Conteúdo 3" descr="6 b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290750" y="1600200"/>
            <a:ext cx="45625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7a</a:t>
            </a:r>
            <a:endParaRPr lang="pt-PT" dirty="0"/>
          </a:p>
        </p:txBody>
      </p:sp>
      <p:pic>
        <p:nvPicPr>
          <p:cNvPr id="4" name="Marcador de Posição de Conteúdo 3" descr="7 a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430605" y="1600200"/>
            <a:ext cx="428279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7b</a:t>
            </a:r>
            <a:endParaRPr lang="pt-PT" dirty="0"/>
          </a:p>
        </p:txBody>
      </p:sp>
      <p:pic>
        <p:nvPicPr>
          <p:cNvPr id="4" name="Marcador de Posição de Conteúdo 3" descr="7 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4092" y="1600200"/>
            <a:ext cx="457581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33</Words>
  <Application>Microsoft Office PowerPoint</Application>
  <PresentationFormat>Apresentação no Ecrã (4:3)</PresentationFormat>
  <Paragraphs>33</Paragraphs>
  <Slides>18</Slides>
  <Notes>8</Notes>
  <HiddenSlides>0</HiddenSlides>
  <MMClips>4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18</vt:i4>
      </vt:variant>
    </vt:vector>
  </HeadingPairs>
  <TitlesOfParts>
    <vt:vector size="19" baseType="lpstr">
      <vt:lpstr>Tema do Office</vt:lpstr>
      <vt:lpstr>Diapositivo 1</vt:lpstr>
      <vt:lpstr>2</vt:lpstr>
      <vt:lpstr>3</vt:lpstr>
      <vt:lpstr>4</vt:lpstr>
      <vt:lpstr>5</vt:lpstr>
      <vt:lpstr>6a</vt:lpstr>
      <vt:lpstr>6b</vt:lpstr>
      <vt:lpstr>7a</vt:lpstr>
      <vt:lpstr>7b</vt:lpstr>
      <vt:lpstr>8</vt:lpstr>
      <vt:lpstr>9 </vt:lpstr>
      <vt:lpstr>10a</vt:lpstr>
      <vt:lpstr>10b</vt:lpstr>
      <vt:lpstr>11a</vt:lpstr>
      <vt:lpstr>11b</vt:lpstr>
      <vt:lpstr>12</vt:lpstr>
      <vt:lpstr>13</vt:lpstr>
      <vt:lpstr>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Diapositivo 1</dc:title>
  <dc:creator>00067p</dc:creator>
  <cp:lastModifiedBy>00067p</cp:lastModifiedBy>
  <cp:revision>17</cp:revision>
  <dcterms:created xsi:type="dcterms:W3CDTF">2012-09-24T15:18:21Z</dcterms:created>
  <dcterms:modified xsi:type="dcterms:W3CDTF">2012-09-25T15:28:18Z</dcterms:modified>
</cp:coreProperties>
</file>