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53396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391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949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73697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3213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3636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7534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196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396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0158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2439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BA0EB-A267-4320-8763-462C99991C6F}" type="datetimeFigureOut">
              <a:rPr lang="pt-PT" smtClean="0"/>
              <a:t>21-04-2015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77EB1-71B3-48B1-B1F1-F8468718210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27028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CONSTRUA VOCÊ MESMO  O TANGRAM</a:t>
            </a:r>
            <a:endParaRPr lang="pt-PT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7" y="2082006"/>
            <a:ext cx="3552825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0" descr="C:\Users\00067p\Pictures\logotipo\Logo_biblioteca_1_ciclo_14_2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54190"/>
            <a:ext cx="1440160" cy="115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56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/>
              <a:t>1</a:t>
            </a:r>
            <a:r>
              <a:rPr lang="pt-PT" sz="2800" dirty="0" smtClean="0"/>
              <a:t> </a:t>
            </a:r>
            <a:r>
              <a:rPr lang="pt-PT" sz="2800" b="1" dirty="0" smtClean="0"/>
              <a:t>-</a:t>
            </a:r>
            <a:r>
              <a:rPr lang="pt-PT" sz="2800" dirty="0" smtClean="0"/>
              <a:t> Com uma folha de papel </a:t>
            </a:r>
            <a:r>
              <a:rPr lang="pt-PT" sz="2800" b="1" dirty="0" smtClean="0"/>
              <a:t>A4</a:t>
            </a:r>
            <a:r>
              <a:rPr lang="pt-PT" sz="2800" dirty="0" smtClean="0"/>
              <a:t>, obtenha um quadrado, através das seguintes dobragens e recorte.</a:t>
            </a:r>
            <a:endParaRPr lang="pt-PT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1512168" cy="195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00808"/>
            <a:ext cx="1512168" cy="195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448" y="4206770"/>
            <a:ext cx="1507159" cy="1947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31" y="4221088"/>
            <a:ext cx="1586202" cy="157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962" y="5546540"/>
            <a:ext cx="307579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88928"/>
            <a:ext cx="1523912" cy="191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52" y="1721826"/>
            <a:ext cx="1485066" cy="19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3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/>
              <a:t>2 – </a:t>
            </a:r>
            <a:r>
              <a:rPr lang="pt-PT" sz="2800" dirty="0" smtClean="0"/>
              <a:t>O quadrado dobrado é agora recortado de modo a obter 2 triângulos </a:t>
            </a:r>
            <a:r>
              <a:rPr lang="pt-PT" sz="2800" b="1" dirty="0" smtClean="0"/>
              <a:t>A</a:t>
            </a:r>
            <a:r>
              <a:rPr lang="pt-PT" sz="2800" dirty="0" smtClean="0"/>
              <a:t> e </a:t>
            </a:r>
            <a:r>
              <a:rPr lang="pt-PT" sz="2800" b="1" dirty="0" smtClean="0"/>
              <a:t>B</a:t>
            </a:r>
            <a:r>
              <a:rPr lang="pt-PT" sz="2800" dirty="0" smtClean="0"/>
              <a:t>.</a:t>
            </a:r>
            <a:endParaRPr lang="pt-PT" sz="2800" b="1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87475"/>
            <a:ext cx="1584176" cy="158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90873"/>
            <a:ext cx="1894123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59318">
            <a:off x="1566618" y="4143422"/>
            <a:ext cx="309796" cy="269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06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800" b="1" dirty="0" smtClean="0"/>
              <a:t>3 – </a:t>
            </a:r>
            <a:r>
              <a:rPr lang="pt-PT" sz="2800" dirty="0" smtClean="0"/>
              <a:t>Dobrar um dos triângulos ao meio, por exemplo o triângulo </a:t>
            </a:r>
            <a:r>
              <a:rPr lang="pt-PT" sz="2800" b="1" dirty="0" smtClean="0"/>
              <a:t>A</a:t>
            </a:r>
            <a:r>
              <a:rPr lang="pt-PT" sz="2800" dirty="0" smtClean="0"/>
              <a:t>, para obter 2 triângulos mais pequenos 1 e 2.</a:t>
            </a:r>
            <a:endParaRPr lang="pt-PT" sz="2800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40188"/>
            <a:ext cx="1644220" cy="167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540" y="2640188"/>
            <a:ext cx="1686098" cy="165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40188"/>
            <a:ext cx="1800969" cy="1648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30689">
            <a:off x="4472106" y="3532489"/>
            <a:ext cx="306022" cy="2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627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dirty="0" smtClean="0"/>
              <a:t>4 – No triângulo </a:t>
            </a:r>
            <a:r>
              <a:rPr lang="pt-PT" sz="2800" b="1" dirty="0" smtClean="0"/>
              <a:t>B</a:t>
            </a:r>
            <a:r>
              <a:rPr lang="pt-PT" sz="2800" dirty="0" smtClean="0"/>
              <a:t>, marcar o meio, de seguida dobrar o vértice oposto e recortar para obter o triângulo 3. </a:t>
            </a:r>
            <a:endParaRPr lang="pt-PT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2856"/>
            <a:ext cx="1695624" cy="1678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246" y="4221088"/>
            <a:ext cx="1695624" cy="17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327" y="4149080"/>
            <a:ext cx="1767632" cy="176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39536">
            <a:off x="3970658" y="4710509"/>
            <a:ext cx="306022" cy="2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00799"/>
            <a:ext cx="1658718" cy="171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30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/>
              <a:t>5 – </a:t>
            </a:r>
            <a:r>
              <a:rPr lang="pt-PT" sz="2800" dirty="0" smtClean="0"/>
              <a:t>Dobrar o trapézio ao meio e recortá-lo de modo a obter os trapézios </a:t>
            </a:r>
            <a:r>
              <a:rPr lang="pt-PT" sz="2800" b="1" dirty="0" smtClean="0"/>
              <a:t>C</a:t>
            </a:r>
            <a:r>
              <a:rPr lang="pt-PT" sz="2800" dirty="0" smtClean="0"/>
              <a:t> e </a:t>
            </a:r>
            <a:r>
              <a:rPr lang="pt-PT" sz="2800" b="1" dirty="0" smtClean="0"/>
              <a:t>D</a:t>
            </a:r>
            <a:r>
              <a:rPr lang="pt-PT" sz="2800" dirty="0" smtClean="0"/>
              <a:t>. </a:t>
            </a:r>
            <a:endParaRPr lang="pt-PT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38181"/>
            <a:ext cx="1656534" cy="159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1556"/>
            <a:ext cx="1664940" cy="1632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599" y="2595452"/>
            <a:ext cx="1654924" cy="162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41215">
            <a:off x="5654827" y="3807317"/>
            <a:ext cx="306022" cy="2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93156"/>
            <a:ext cx="1656954" cy="164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49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pt-PT" sz="2800" b="1" dirty="0"/>
              <a:t>6 – </a:t>
            </a:r>
            <a:r>
              <a:rPr lang="pt-PT" sz="2800" dirty="0"/>
              <a:t>Dobrar o trapézio </a:t>
            </a:r>
            <a:r>
              <a:rPr lang="pt-PT" sz="2800" b="1" dirty="0"/>
              <a:t>C</a:t>
            </a:r>
            <a:r>
              <a:rPr lang="pt-PT" sz="2800" dirty="0"/>
              <a:t> para obter o triângulo </a:t>
            </a:r>
            <a:r>
              <a:rPr lang="pt-PT" sz="2800" b="1" dirty="0"/>
              <a:t>4</a:t>
            </a:r>
            <a:r>
              <a:rPr lang="pt-PT" sz="2800" dirty="0"/>
              <a:t> e o quadrado </a:t>
            </a:r>
            <a:r>
              <a:rPr lang="pt-PT" sz="2800" b="1" dirty="0"/>
              <a:t>5</a:t>
            </a:r>
            <a:r>
              <a:rPr lang="pt-PT" sz="2800" dirty="0" smtClean="0"/>
              <a:t>. Dobrar o trapézio </a:t>
            </a:r>
            <a:r>
              <a:rPr lang="pt-PT" sz="2800" b="1" dirty="0" smtClean="0"/>
              <a:t>D</a:t>
            </a:r>
            <a:r>
              <a:rPr lang="pt-PT" sz="2800" dirty="0" smtClean="0"/>
              <a:t> para obter o triângulo </a:t>
            </a:r>
            <a:r>
              <a:rPr lang="pt-PT" sz="2800" b="1" dirty="0" smtClean="0"/>
              <a:t>6</a:t>
            </a:r>
            <a:r>
              <a:rPr lang="pt-PT" sz="2800" dirty="0" smtClean="0"/>
              <a:t> e o paralelogramo </a:t>
            </a:r>
            <a:r>
              <a:rPr lang="pt-PT" sz="2800" b="1" dirty="0" smtClean="0"/>
              <a:t>7</a:t>
            </a:r>
            <a:r>
              <a:rPr lang="pt-PT" sz="2800" dirty="0" smtClean="0"/>
              <a:t>.</a:t>
            </a:r>
            <a:endParaRPr lang="pt-PT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56075"/>
            <a:ext cx="833239" cy="120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879149" cy="123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903418" cy="127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226692"/>
            <a:ext cx="1228325" cy="850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10" y="4002824"/>
            <a:ext cx="1346431" cy="90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639" y="3888644"/>
            <a:ext cx="1336540" cy="10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44" y="2132856"/>
            <a:ext cx="936104" cy="13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02824"/>
            <a:ext cx="1231722" cy="87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800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/>
              <a:t>7 – </a:t>
            </a:r>
            <a:r>
              <a:rPr lang="pt-PT" sz="2800" dirty="0" smtClean="0"/>
              <a:t>No fim pode voltar a juntar as figuras do tangram e tentar construir outras figuras.</a:t>
            </a:r>
            <a:endParaRPr lang="pt-PT" sz="2800" dirty="0"/>
          </a:p>
        </p:txBody>
      </p:sp>
      <p:pic>
        <p:nvPicPr>
          <p:cNvPr id="4" name="Marcador de Posição de Conteúdo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809" y="2086991"/>
            <a:ext cx="3552381" cy="35523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85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926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t-PT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Por: </a:t>
            </a:r>
            <a:r>
              <a:rPr lang="pt-PT" sz="2800" b="1" dirty="0">
                <a:solidFill>
                  <a:srgbClr val="00B050"/>
                </a:solidFill>
              </a:rPr>
              <a:t>EZEQUIEL SANTOS</a:t>
            </a:r>
          </a:p>
          <a:p>
            <a:pPr marL="0" indent="0" algn="ctr">
              <a:buNone/>
            </a:pPr>
            <a:endParaRPr lang="pt-PT" sz="1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pt-PT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PROGRAMA DE FORMAÇÃO CONTÍNUA DE MATEMÁTICA PARA PROFESSORES DO 1.º CICLO.</a:t>
            </a:r>
          </a:p>
          <a:p>
            <a:pPr marL="0" indent="0" algn="ctr">
              <a:buNone/>
            </a:pPr>
            <a:r>
              <a:rPr lang="pt-PT" sz="2800" b="1" dirty="0" smtClean="0">
                <a:solidFill>
                  <a:schemeClr val="accent5">
                    <a:lumMod val="75000"/>
                  </a:schemeClr>
                </a:solidFill>
              </a:rPr>
              <a:t>ESCOLA SUPERIOR DE EDUCAÇÃO DE LISBOA</a:t>
            </a:r>
          </a:p>
          <a:p>
            <a:pPr marL="0" indent="0" algn="ctr">
              <a:buNone/>
            </a:pPr>
            <a:endParaRPr lang="pt-PT" sz="2800" dirty="0"/>
          </a:p>
          <a:p>
            <a:pPr marL="0" indent="0" algn="ctr">
              <a:buNone/>
            </a:pPr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</a:rPr>
              <a:t>Ação de Formação, ano letivo 2005/2006</a:t>
            </a:r>
          </a:p>
          <a:p>
            <a:pPr marL="0" indent="0" algn="ctr">
              <a:buNone/>
            </a:pPr>
            <a:r>
              <a:rPr lang="pt-PT" sz="2800" b="1" dirty="0" smtClean="0">
                <a:solidFill>
                  <a:srgbClr val="00B050"/>
                </a:solidFill>
              </a:rPr>
              <a:t>EB1 do </a:t>
            </a:r>
            <a:r>
              <a:rPr lang="pt-PT" sz="2800" b="1" dirty="0" err="1" smtClean="0">
                <a:solidFill>
                  <a:srgbClr val="00B050"/>
                </a:solidFill>
              </a:rPr>
              <a:t>Rogel</a:t>
            </a:r>
            <a:endParaRPr lang="pt-PT" sz="2800" b="1" dirty="0" smtClean="0">
              <a:solidFill>
                <a:srgbClr val="00B050"/>
              </a:solidFill>
            </a:endParaRPr>
          </a:p>
          <a:p>
            <a:pPr marL="0" indent="0" algn="just">
              <a:buNone/>
            </a:pPr>
            <a:r>
              <a:rPr lang="pt-PT" sz="2800" b="1" dirty="0" smtClean="0">
                <a:solidFill>
                  <a:srgbClr val="7030A0"/>
                </a:solidFill>
              </a:rPr>
              <a:t>Agrupamento Horizontal da Venda do Pinheiro - Mafra</a:t>
            </a:r>
          </a:p>
          <a:p>
            <a:pPr marL="0" indent="0" algn="ctr">
              <a:buNone/>
            </a:pPr>
            <a:endParaRPr lang="pt-PT" sz="28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pt-PT" sz="28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pt-PT" sz="2800" b="1" dirty="0" smtClean="0">
                <a:solidFill>
                  <a:srgbClr val="7030A0"/>
                </a:solidFill>
              </a:rPr>
              <a:t>AGRUPAMENTO DE ESCOLAS PADRE VÍTOR MELÍCIAS</a:t>
            </a:r>
          </a:p>
          <a:p>
            <a:pPr marL="0" indent="0" algn="ctr">
              <a:buNone/>
            </a:pPr>
            <a:r>
              <a:rPr lang="pt-PT" sz="2800" b="1" dirty="0" smtClean="0">
                <a:solidFill>
                  <a:srgbClr val="7030A0"/>
                </a:solidFill>
              </a:rPr>
              <a:t>ANO LETIVO 2014 / 2015</a:t>
            </a:r>
            <a:endParaRPr lang="pt-PT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4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210</Words>
  <Application>Microsoft Office PowerPoint</Application>
  <PresentationFormat>Apresentação no Ecrã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CONSTRUA VOCÊ MESMO  O TANGRAM</vt:lpstr>
      <vt:lpstr>1 - Com uma folha de papel A4, obtenha um quadrado, através das seguintes dobragens e recorte.</vt:lpstr>
      <vt:lpstr>2 – O quadrado dobrado é agora recortado de modo a obter 2 triângulos A e B.</vt:lpstr>
      <vt:lpstr>3 – Dobrar um dos triângulos ao meio, por exemplo o triângulo A, para obter 2 triângulos mais pequenos 1 e 2.</vt:lpstr>
      <vt:lpstr>4 – No triângulo B, marcar o meio, de seguida dobrar o vértice oposto e recortar para obter o triângulo 3. </vt:lpstr>
      <vt:lpstr>5 – Dobrar o trapézio ao meio e recortá-lo de modo a obter os trapézios C e D. </vt:lpstr>
      <vt:lpstr>6 – Dobrar o trapézio C para obter o triângulo 4 e o quadrado 5. Dobrar o trapézio D para obter o triângulo 6 e o paralelogramo 7.</vt:lpstr>
      <vt:lpstr>7 – No fim pode voltar a juntar as figuras do tangram e tentar construir outras figuras.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CONSTRUA VOCÊ O TANGRAM</dc:title>
  <dc:creator>Prof.1 Ezequiel dos Santos</dc:creator>
  <cp:lastModifiedBy>Prof.1 Ezequiel dos Santos</cp:lastModifiedBy>
  <cp:revision>49</cp:revision>
  <dcterms:created xsi:type="dcterms:W3CDTF">2015-04-08T08:55:26Z</dcterms:created>
  <dcterms:modified xsi:type="dcterms:W3CDTF">2015-04-21T10:58:17Z</dcterms:modified>
</cp:coreProperties>
</file>